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DB71-8520-49FA-B131-9DF5D58D7307}" type="datetimeFigureOut">
              <a:rPr lang="nl-NL" smtClean="0"/>
              <a:t>2-12-2011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F2934-E007-4B62-8495-A39A3A60109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orfarmers.duurzamemelkveetips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Duurzame melkveetips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>
                <a:hlinkClick r:id="rId2"/>
              </a:rPr>
              <a:t>Overzicht van duurzame melkveetips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Duurzame melkveetips</vt:lpstr>
    </vt:vector>
  </TitlesOfParts>
  <Company>AOC Oost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Duurzame melkveetips</dc:title>
  <dc:creator>aoc</dc:creator>
  <cp:lastModifiedBy>aoc</cp:lastModifiedBy>
  <cp:revision>1</cp:revision>
  <dcterms:created xsi:type="dcterms:W3CDTF">2011-12-02T20:45:06Z</dcterms:created>
  <dcterms:modified xsi:type="dcterms:W3CDTF">2011-12-02T20:48:24Z</dcterms:modified>
</cp:coreProperties>
</file>